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10021888" cy="6888163"/>
  <p:embeddedFontLst>
    <p:embeddedFont>
      <p:font typeface="Consolas" panose="020B0609020204030204" pitchFamily="49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ONE 모바일고딕 Bold" panose="00000800000000000000" pitchFamily="2" charset="-127"/>
      <p:bold r:id="rId32"/>
    </p:embeddedFont>
    <p:embeddedFont>
      <p:font typeface="G마켓 산스 Bold" panose="02000000000000000000" pitchFamily="50" charset="-127"/>
      <p:regular r:id="rId33"/>
    </p:embeddedFont>
    <p:embeddedFont>
      <p:font typeface="ONE 모바일고딕 Title" panose="00000500000000000000" pitchFamily="2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295E5B-9481-4BDF-A7B5-B3136C8C8950}" v="16" dt="2023-11-07T15:16:41.527"/>
    <p1510:client id="{2B690BFB-EDD1-444C-AD1B-AE53D03E71B7}" v="35" dt="2023-11-08T09:32:51.545"/>
    <p1510:client id="{6DB6E014-6B81-4E68-96BE-D915E248C1E1}" v="34" dt="2023-11-08T14:26:48.306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809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5439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726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113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583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195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301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7697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8844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036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119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505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900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143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043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26752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37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DCBB646B-F5A7-2661-C6D7-C19A0766EBCA}"/>
              </a:ext>
            </a:extLst>
          </p:cNvPr>
          <p:cNvGrpSpPr/>
          <p:nvPr/>
        </p:nvGrpSpPr>
        <p:grpSpPr>
          <a:xfrm>
            <a:off x="2516685" y="2206877"/>
            <a:ext cx="7132255" cy="2945764"/>
            <a:chOff x="2516685" y="2977978"/>
            <a:chExt cx="7132255" cy="29457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386D50C-3E14-A0A4-F61B-989FD6F707AA}"/>
                </a:ext>
              </a:extLst>
            </p:cNvPr>
            <p:cNvSpPr/>
            <p:nvPr/>
          </p:nvSpPr>
          <p:spPr>
            <a:xfrm>
              <a:off x="2543061" y="3302390"/>
              <a:ext cx="7105879" cy="262135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App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extends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Component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state={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id:</a:t>
              </a:r>
              <a:r>
                <a:rPr lang="en-US" altLang="ko-KR" sz="1400" b="0" i="0" u="none" strike="noStrike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title:</a:t>
              </a:r>
              <a:r>
                <a:rPr lang="en-US" altLang="ko-KR" sz="1400" b="0" i="0" u="none" strike="noStrike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'html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render()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)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052DF27-CABB-5131-CC4B-6CB67E35516D}"/>
                </a:ext>
              </a:extLst>
            </p:cNvPr>
            <p:cNvSpPr/>
            <p:nvPr/>
          </p:nvSpPr>
          <p:spPr>
            <a:xfrm>
              <a:off x="2516685" y="2977978"/>
              <a:ext cx="207135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Without  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Constuctor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8E00F363-C30B-60A4-86EA-17BC011015CB}"/>
              </a:ext>
            </a:extLst>
          </p:cNvPr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5319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2"/>
            <a:ext cx="7525984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setState </a:t>
            </a:r>
            <a:r>
              <a:rPr lang="ko-KR" altLang="en-US" sz="2000" dirty="0">
                <a:latin typeface="+mn-ea"/>
              </a:rPr>
              <a:t>메서드 사용 </a:t>
            </a:r>
            <a:r>
              <a:rPr lang="en-US" altLang="ko-KR" sz="2000" dirty="0">
                <a:latin typeface="+mn-ea"/>
              </a:rPr>
              <a:t> state </a:t>
            </a:r>
            <a:r>
              <a:rPr lang="ko-KR" altLang="en-US" sz="2000" dirty="0">
                <a:latin typeface="+mn-ea"/>
              </a:rPr>
              <a:t>값 변경</a:t>
            </a:r>
            <a:r>
              <a:rPr lang="en-US" altLang="ko-KR" sz="2000" dirty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82301-7FDB-7CA1-FA00-26748BE0A2E3}"/>
              </a:ext>
            </a:extLst>
          </p:cNvPr>
          <p:cNvSpPr/>
          <p:nvPr/>
        </p:nvSpPr>
        <p:spPr>
          <a:xfrm>
            <a:off x="2167467" y="2828822"/>
            <a:ext cx="7890933" cy="194637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.setState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})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}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FC7BEE8-2086-6510-9627-D9713AF6084F}"/>
              </a:ext>
            </a:extLst>
          </p:cNvPr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738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2"/>
            <a:ext cx="863988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useState</a:t>
            </a:r>
            <a:r>
              <a:rPr lang="ko-KR" altLang="en-US" sz="2000" dirty="0">
                <a:latin typeface="+mn-ea"/>
              </a:rPr>
              <a:t>함수로 </a:t>
            </a:r>
            <a:r>
              <a:rPr lang="en-US" altLang="ko-KR" sz="2000" dirty="0">
                <a:latin typeface="+mn-ea"/>
              </a:rPr>
              <a:t>state </a:t>
            </a:r>
            <a:r>
              <a:rPr lang="ko-KR" altLang="en-US" sz="2000" dirty="0">
                <a:latin typeface="+mn-ea"/>
              </a:rPr>
              <a:t>값 변경</a:t>
            </a:r>
            <a:r>
              <a:rPr lang="en-US" altLang="ko-KR" sz="2000" dirty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useState</a:t>
            </a:r>
            <a:r>
              <a:rPr lang="ko-KR" altLang="en-US" sz="2000" dirty="0">
                <a:latin typeface="+mn-ea"/>
              </a:rPr>
              <a:t>함수는 배열을 </a:t>
            </a:r>
            <a:r>
              <a:rPr lang="ko-KR" altLang="en-US" sz="2000" dirty="0" smtClean="0">
                <a:latin typeface="+mn-ea"/>
              </a:rPr>
              <a:t>반환</a:t>
            </a:r>
            <a:r>
              <a:rPr lang="en-US" altLang="ko-KR" sz="2000" dirty="0" smtClean="0">
                <a:latin typeface="+mn-ea"/>
              </a:rPr>
              <a:t> </a:t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첫번째 </a:t>
            </a:r>
            <a:r>
              <a:rPr lang="ko-KR" altLang="en-US" sz="2000" dirty="0">
                <a:latin typeface="+mn-ea"/>
              </a:rPr>
              <a:t>원소는 </a:t>
            </a:r>
            <a:r>
              <a:rPr lang="en-US" altLang="ko-KR" sz="2000" dirty="0" smtClean="0">
                <a:latin typeface="+mn-ea"/>
              </a:rPr>
              <a:t>state </a:t>
            </a:r>
            <a:br>
              <a:rPr lang="en-US" altLang="ko-KR" sz="2000" dirty="0" smtClean="0">
                <a:latin typeface="+mn-ea"/>
              </a:rPr>
            </a:br>
            <a:r>
              <a:rPr lang="ko-KR" altLang="en-US" sz="2000" dirty="0" smtClean="0">
                <a:latin typeface="+mn-ea"/>
              </a:rPr>
              <a:t>두번째 </a:t>
            </a:r>
            <a:r>
              <a:rPr lang="ko-KR" altLang="en-US" sz="2000" dirty="0">
                <a:latin typeface="+mn-ea"/>
              </a:rPr>
              <a:t>원소는 </a:t>
            </a: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를 변경하는 </a:t>
            </a:r>
            <a:r>
              <a:rPr lang="ko-KR" altLang="en-US" sz="2000" dirty="0" smtClean="0">
                <a:latin typeface="+mn-ea"/>
              </a:rPr>
              <a:t>함수</a:t>
            </a:r>
            <a:r>
              <a:rPr lang="en-US" altLang="ko-KR" sz="2000" dirty="0" smtClean="0">
                <a:latin typeface="+mn-ea"/>
              </a:rPr>
              <a:t> </a:t>
            </a:r>
            <a:br>
              <a:rPr lang="en-US" altLang="ko-KR" sz="2000" dirty="0" smtClean="0">
                <a:latin typeface="+mn-ea"/>
              </a:rPr>
            </a:br>
            <a:r>
              <a:rPr lang="en-US" altLang="ko-KR" sz="2000" dirty="0" err="1" smtClean="0">
                <a:latin typeface="+mn-ea"/>
              </a:rPr>
              <a:t>useState</a:t>
            </a:r>
            <a:r>
              <a:rPr lang="ko-KR" altLang="en-US" sz="2000" dirty="0">
                <a:latin typeface="+mn-ea"/>
              </a:rPr>
              <a:t>의 매개변수는 </a:t>
            </a: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의 초기값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3FFC919-8978-6020-4E5A-45436D2337BC}"/>
              </a:ext>
            </a:extLst>
          </p:cNvPr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216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91A104F3-62F5-FBEF-78C7-138823D26957}"/>
              </a:ext>
            </a:extLst>
          </p:cNvPr>
          <p:cNvSpPr/>
          <p:nvPr/>
        </p:nvSpPr>
        <p:spPr>
          <a:xfrm>
            <a:off x="2167467" y="2521359"/>
            <a:ext cx="7890933" cy="225384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()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[title,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useState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'html'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onBtnClick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{()=&gt;{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setTitle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'css'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A61D540-B4A1-E91F-5895-177524A36226}"/>
              </a:ext>
            </a:extLst>
          </p:cNvPr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27887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8907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Props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38119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컴포넌트의 속성을 설정할 때 사용하는 </a:t>
            </a:r>
            <a:r>
              <a:rPr lang="ko-KR" altLang="en-US" sz="2000" dirty="0" smtClean="0">
                <a:latin typeface="+mn-ea"/>
              </a:rPr>
              <a:t>요소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this.props</a:t>
            </a:r>
            <a:r>
              <a:rPr lang="ko-KR" altLang="en-US" sz="2000" dirty="0">
                <a:latin typeface="+mn-ea"/>
              </a:rPr>
              <a:t>로 불러온다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C2164-E326-394E-839F-CD4E8BCE2702}"/>
              </a:ext>
            </a:extLst>
          </p:cNvPr>
          <p:cNvSpPr/>
          <p:nvPr/>
        </p:nvSpPr>
        <p:spPr>
          <a:xfrm>
            <a:off x="5768623" y="2135664"/>
            <a:ext cx="5497688" cy="267340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Nav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altLang="ko-KR" sz="1400" b="0" i="0" u="none" strike="noStrike" dirty="0" smtClean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 smtClean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</a:t>
            </a:r>
            <a:r>
              <a:rPr lang="en-US" altLang="ko-KR" sz="1400" b="0" i="0" u="none" strike="noStrike" dirty="0" smtClean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.props.title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400" b="0" i="0" u="none" strike="noStrike" dirty="0" smtClean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dirty="0">
                <a:solidFill>
                  <a:srgbClr val="0000FF"/>
                </a:solidFill>
                <a:latin typeface="Consolas" panose="020B0609020204030204" pitchFamily="49" charset="0"/>
              </a:rPr>
              <a:t>{</a:t>
            </a:r>
            <a:r>
              <a:rPr lang="en-US" altLang="ko-KR" sz="14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.props.desc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399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8907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Props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3811940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 smtClean="0">
                <a:latin typeface="+mn-ea"/>
              </a:rPr>
              <a:t>비구조화</a:t>
            </a:r>
            <a:r>
              <a:rPr lang="ko-KR" altLang="en-US" sz="2000" dirty="0" smtClean="0">
                <a:latin typeface="+mn-ea"/>
              </a:rPr>
              <a:t> 할당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 smtClean="0">
                <a:latin typeface="+mn-ea"/>
              </a:rPr>
              <a:t>문법 </a:t>
            </a:r>
            <a:endParaRPr lang="ko-KR" altLang="en-US" sz="20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C2164-E326-394E-839F-CD4E8BCE2702}"/>
              </a:ext>
            </a:extLst>
          </p:cNvPr>
          <p:cNvSpPr/>
          <p:nvPr/>
        </p:nvSpPr>
        <p:spPr>
          <a:xfrm>
            <a:off x="5768623" y="2135664"/>
            <a:ext cx="5497688" cy="267340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Nav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{title, desc} = 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726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381194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Props</a:t>
            </a:r>
            <a:r>
              <a:rPr lang="ko-KR" altLang="en-US" sz="2000" dirty="0">
                <a:latin typeface="+mn-ea"/>
              </a:rPr>
              <a:t>객체로 불러온다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C2164-E326-394E-839F-CD4E8BCE2702}"/>
              </a:ext>
            </a:extLst>
          </p:cNvPr>
          <p:cNvSpPr/>
          <p:nvPr/>
        </p:nvSpPr>
        <p:spPr>
          <a:xfrm>
            <a:off x="5768623" y="2135665"/>
            <a:ext cx="5497688" cy="218798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Nav = (props)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props.title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props.desc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27A1B0-6AE0-BD73-D9BD-C32B7AD432EE}"/>
              </a:ext>
            </a:extLst>
          </p:cNvPr>
          <p:cNvSpPr/>
          <p:nvPr/>
        </p:nvSpPr>
        <p:spPr>
          <a:xfrm>
            <a:off x="1055687" y="1196975"/>
            <a:ext cx="18907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Props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75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381194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비구조화 할당 방법</a:t>
            </a:r>
            <a:r>
              <a:rPr lang="en-US" altLang="ko-KR" sz="2000" dirty="0">
                <a:latin typeface="+mn-ea"/>
              </a:rPr>
              <a:t>1</a:t>
            </a:r>
            <a:br>
              <a:rPr lang="en-US" altLang="ko-KR" sz="2000" dirty="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C2164-E326-394E-839F-CD4E8BCE2702}"/>
              </a:ext>
            </a:extLst>
          </p:cNvPr>
          <p:cNvSpPr/>
          <p:nvPr/>
        </p:nvSpPr>
        <p:spPr>
          <a:xfrm>
            <a:off x="5768623" y="2135665"/>
            <a:ext cx="5497688" cy="218798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Nav = (props)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{title, desc} = props;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3AD5EF-16CD-42AF-DFE0-ACE63263693C}"/>
              </a:ext>
            </a:extLst>
          </p:cNvPr>
          <p:cNvSpPr/>
          <p:nvPr/>
        </p:nvSpPr>
        <p:spPr>
          <a:xfrm>
            <a:off x="1055687" y="1196975"/>
            <a:ext cx="18907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Props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42750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381194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비구조화 할당 방법</a:t>
            </a:r>
            <a:r>
              <a:rPr lang="en-US" altLang="ko-KR" sz="2000" dirty="0">
                <a:latin typeface="+mn-ea"/>
              </a:rPr>
              <a:t>2</a:t>
            </a:r>
            <a:br>
              <a:rPr lang="en-US" altLang="ko-KR" sz="2000" dirty="0">
                <a:latin typeface="+mn-ea"/>
              </a:rPr>
            </a:br>
            <a:endParaRPr lang="ko-KR" altLang="en-US" sz="2000" dirty="0"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F3C2164-E326-394E-839F-CD4E8BCE2702}"/>
              </a:ext>
            </a:extLst>
          </p:cNvPr>
          <p:cNvSpPr/>
          <p:nvPr/>
        </p:nvSpPr>
        <p:spPr>
          <a:xfrm>
            <a:off x="5768623" y="2135665"/>
            <a:ext cx="5497688" cy="218798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Nav = ({title, desc})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)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7819E1F-C265-DE16-C608-F9240A2AAD2B}"/>
              </a:ext>
            </a:extLst>
          </p:cNvPr>
          <p:cNvSpPr/>
          <p:nvPr/>
        </p:nvSpPr>
        <p:spPr>
          <a:xfrm>
            <a:off x="1055687" y="1196975"/>
            <a:ext cx="18907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Props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16105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8954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(4) </a:t>
            </a:r>
            <a:r>
              <a:rPr lang="ko-KR" altLang="en-US" sz="2400" dirty="0">
                <a:latin typeface="+mj-ea"/>
                <a:ea typeface="+mj-ea"/>
              </a:rPr>
              <a:t>이벤트 핸들링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48053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함수선언은 </a:t>
            </a:r>
            <a:r>
              <a:rPr lang="ko-KR" altLang="en-US" sz="2000" dirty="0" err="1">
                <a:latin typeface="+mn-ea"/>
              </a:rPr>
              <a:t>애로우</a:t>
            </a:r>
            <a:r>
              <a:rPr lang="ko-KR" altLang="en-US" sz="2000" dirty="0">
                <a:latin typeface="+mn-ea"/>
              </a:rPr>
              <a:t> 함수로 바로 선언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적용시에는 </a:t>
            </a:r>
            <a:r>
              <a:rPr lang="en-US" altLang="ko-KR" sz="2000" dirty="0">
                <a:latin typeface="+mn-ea"/>
              </a:rPr>
              <a:t>this</a:t>
            </a:r>
            <a:r>
              <a:rPr lang="ko-KR" altLang="en-US" sz="2000" dirty="0">
                <a:latin typeface="+mn-ea"/>
              </a:rPr>
              <a:t>를 붙여야 </a:t>
            </a:r>
            <a:r>
              <a:rPr lang="ko-KR" altLang="en-US" sz="2000" dirty="0" smtClean="0">
                <a:latin typeface="+mn-ea"/>
              </a:rPr>
              <a:t>한다</a:t>
            </a:r>
            <a:endParaRPr lang="ko-KR" altLang="en-US" sz="2000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82301-7FDB-7CA1-FA00-26748BE0A2E3}"/>
              </a:ext>
            </a:extLst>
          </p:cNvPr>
          <p:cNvSpPr/>
          <p:nvPr/>
        </p:nvSpPr>
        <p:spPr>
          <a:xfrm>
            <a:off x="2500952" y="3062046"/>
            <a:ext cx="7190096" cy="216961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.handleClick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3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251991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4217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함수형 클래스형 컴포넌트 비교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3327907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선언방식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State </a:t>
            </a:r>
            <a:endParaRPr lang="ko-KR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Props </a:t>
            </a:r>
            <a:endParaRPr lang="ko-KR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이벤트 핸들링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생명주기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8954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(4) </a:t>
            </a:r>
            <a:r>
              <a:rPr lang="ko-KR" altLang="en-US" sz="2400" dirty="0">
                <a:latin typeface="+mj-ea"/>
                <a:ea typeface="+mj-ea"/>
              </a:rPr>
              <a:t>이벤트 핸들링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2" y="2012821"/>
            <a:ext cx="6351940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const </a:t>
            </a:r>
            <a:r>
              <a:rPr lang="ko-KR" altLang="en-US" sz="2000" dirty="0">
                <a:latin typeface="+mn-ea"/>
              </a:rPr>
              <a:t>함수 형태로 선언하고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호출시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this</a:t>
            </a:r>
            <a:r>
              <a:rPr lang="ko-KR" altLang="en-US" sz="2000" dirty="0">
                <a:latin typeface="+mn-ea"/>
              </a:rPr>
              <a:t>가 필요 없다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82301-7FDB-7CA1-FA00-26748BE0A2E3}"/>
              </a:ext>
            </a:extLst>
          </p:cNvPr>
          <p:cNvSpPr/>
          <p:nvPr/>
        </p:nvSpPr>
        <p:spPr>
          <a:xfrm>
            <a:off x="2500952" y="2695498"/>
            <a:ext cx="7190096" cy="220878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… 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handleClick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버튼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1955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(5) </a:t>
            </a:r>
            <a:r>
              <a:rPr lang="ko-KR" altLang="en-US" sz="2400" dirty="0">
                <a:latin typeface="+mj-ea"/>
                <a:ea typeface="+mj-ea"/>
              </a:rPr>
              <a:t>생명주기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1" y="2012821"/>
            <a:ext cx="5923739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최초 </a:t>
            </a:r>
            <a:r>
              <a:rPr lang="ko-KR" altLang="en-US" sz="2000" dirty="0" err="1">
                <a:latin typeface="+mn-ea"/>
              </a:rPr>
              <a:t>렌더링시에만</a:t>
            </a:r>
            <a:r>
              <a:rPr lang="ko-KR" altLang="en-US" sz="2000" dirty="0">
                <a:latin typeface="+mn-ea"/>
              </a:rPr>
              <a:t> 실행하고 이후 실행되지 않는다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82301-7FDB-7CA1-FA00-26748BE0A2E3}"/>
              </a:ext>
            </a:extLst>
          </p:cNvPr>
          <p:cNvSpPr/>
          <p:nvPr/>
        </p:nvSpPr>
        <p:spPr>
          <a:xfrm>
            <a:off x="2500952" y="2828820"/>
            <a:ext cx="7190096" cy="15078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수행할 함수</a:t>
            </a:r>
            <a:endParaRPr lang="en-US" altLang="ko-KR" sz="1400" b="0" i="0" u="none" strike="noStrike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ko-KR" altLang="en-US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빈배열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4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1955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(5) </a:t>
            </a:r>
            <a:r>
              <a:rPr lang="ko-KR" altLang="en-US" sz="2400" dirty="0">
                <a:latin typeface="+mj-ea"/>
                <a:ea typeface="+mj-ea"/>
              </a:rPr>
              <a:t>생명주기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함수형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848659-06BF-8B67-270B-549F3EE72F5B}"/>
              </a:ext>
            </a:extLst>
          </p:cNvPr>
          <p:cNvSpPr txBox="1"/>
          <p:nvPr/>
        </p:nvSpPr>
        <p:spPr>
          <a:xfrm>
            <a:off x="1956681" y="2012821"/>
            <a:ext cx="5923739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특정 값이 변경될 때에만 실행하는 경우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0D82301-7FDB-7CA1-FA00-26748BE0A2E3}"/>
              </a:ext>
            </a:extLst>
          </p:cNvPr>
          <p:cNvSpPr/>
          <p:nvPr/>
        </p:nvSpPr>
        <p:spPr>
          <a:xfrm>
            <a:off x="2500952" y="2828820"/>
            <a:ext cx="7190096" cy="15078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useEffect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수행할 함수</a:t>
            </a:r>
            <a:endParaRPr lang="en-US" altLang="ko-KR" sz="1400" b="0" i="0" u="none" strike="noStrike" dirty="0">
              <a:solidFill>
                <a:srgbClr val="008000"/>
              </a:solidFill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 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특정배열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7408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함수형 클래스형 컴포넌트</a:t>
            </a:r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/>
            </a:r>
            <a:b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비교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503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선언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2"/>
            <a:ext cx="7525984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클래스형 컴포넌트는 </a:t>
            </a:r>
            <a:r>
              <a:rPr lang="en-US" altLang="ko-KR" sz="2000" dirty="0">
                <a:latin typeface="+mn-ea"/>
              </a:rPr>
              <a:t>class </a:t>
            </a:r>
            <a:r>
              <a:rPr lang="ko-KR" altLang="en-US" sz="2000" dirty="0">
                <a:latin typeface="+mn-ea"/>
              </a:rPr>
              <a:t>키워드 필요하다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Component </a:t>
            </a:r>
            <a:r>
              <a:rPr lang="ko-KR" altLang="en-US" sz="2000" dirty="0">
                <a:latin typeface="+mn-ea"/>
              </a:rPr>
              <a:t>클래스를 상속받아야 한다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 err="1">
                <a:latin typeface="+mn-ea"/>
              </a:rPr>
              <a:t>LifeCycle</a:t>
            </a:r>
            <a:r>
              <a:rPr lang="en-US" altLang="ko-KR" sz="2000" dirty="0">
                <a:latin typeface="+mn-ea"/>
              </a:rPr>
              <a:t> API </a:t>
            </a:r>
            <a:r>
              <a:rPr lang="ko-KR" altLang="en-US" sz="2000" dirty="0">
                <a:latin typeface="+mn-ea"/>
              </a:rPr>
              <a:t>사용 가능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임의 메서드 정의 가능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503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선언 방식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2521359"/>
            <a:ext cx="7890933" cy="238686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 React, { Component } from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>
                <a:effectLst/>
              </a:rPr>
              <a:t/>
            </a:r>
            <a:br>
              <a:rPr lang="en-US" altLang="ko-KR" sz="1400" b="0" dirty="0">
                <a:effectLst/>
              </a:rPr>
            </a:b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503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선언 방식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94341" y="2012822"/>
            <a:ext cx="82033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</a:t>
            </a:r>
            <a:r>
              <a:rPr lang="ko-KR" altLang="en-US" sz="2000" dirty="0">
                <a:latin typeface="+mn-ea"/>
              </a:rPr>
              <a:t>와 </a:t>
            </a:r>
            <a:r>
              <a:rPr lang="en-US" altLang="ko-KR" sz="2000" dirty="0" err="1">
                <a:latin typeface="+mn-ea"/>
              </a:rPr>
              <a:t>LifeCycle</a:t>
            </a:r>
            <a:r>
              <a:rPr lang="en-US" altLang="ko-KR" sz="2000" dirty="0">
                <a:latin typeface="+mn-ea"/>
              </a:rPr>
              <a:t> API </a:t>
            </a:r>
            <a:r>
              <a:rPr lang="ko-KR" altLang="en-US" sz="2000" dirty="0">
                <a:latin typeface="+mn-ea"/>
              </a:rPr>
              <a:t>사용 가능</a:t>
            </a:r>
            <a:r>
              <a:rPr lang="en-US" altLang="ko-KR" sz="2000" dirty="0">
                <a:latin typeface="+mn-ea"/>
              </a:rPr>
              <a:t>(16.8 </a:t>
            </a:r>
            <a:r>
              <a:rPr lang="ko-KR" altLang="en-US" sz="2000" dirty="0" smtClean="0">
                <a:latin typeface="+mn-ea"/>
              </a:rPr>
              <a:t>버전 이후 </a:t>
            </a:r>
            <a:r>
              <a:rPr lang="en-US" altLang="ko-KR" sz="2000" dirty="0">
                <a:latin typeface="+mn-ea"/>
              </a:rPr>
              <a:t>Hook</a:t>
            </a:r>
            <a:r>
              <a:rPr lang="ko-KR" altLang="en-US" sz="2000" dirty="0">
                <a:latin typeface="+mn-ea"/>
              </a:rPr>
              <a:t>으로 구현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클래스형 컴포넌트보다 쉽게 선언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클래스형 보다 메모리 자원 덜 사용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빌드한 결과물이 클래스형보다 </a:t>
            </a:r>
            <a:r>
              <a:rPr lang="ko-KR" altLang="en-US" sz="2000" dirty="0" smtClean="0">
                <a:latin typeface="+mn-ea"/>
              </a:rPr>
              <a:t>작다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</p:spTree>
    <p:extLst>
      <p:ext uri="{BB962C8B-B14F-4D97-AF65-F5344CB8AC3E}">
        <p14:creationId xmlns:p14="http://schemas.microsoft.com/office/powerpoint/2010/main" val="14804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5035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선언 방식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함수형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F27328E-DAFD-028A-4E51-922F5D62258D}"/>
              </a:ext>
            </a:extLst>
          </p:cNvPr>
          <p:cNvSpPr/>
          <p:nvPr/>
        </p:nvSpPr>
        <p:spPr>
          <a:xfrm>
            <a:off x="2167467" y="2521359"/>
            <a:ext cx="7890933" cy="226268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'container'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 World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464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2"/>
            <a:ext cx="75259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+mn-ea"/>
              </a:rPr>
              <a:t>constuctor</a:t>
            </a:r>
            <a:r>
              <a:rPr lang="ko-KR" altLang="en-US" sz="2000" dirty="0">
                <a:latin typeface="+mn-ea"/>
              </a:rPr>
              <a:t>안에 </a:t>
            </a:r>
            <a:r>
              <a:rPr lang="en-US" altLang="ko-KR" sz="2000" dirty="0" err="1">
                <a:latin typeface="+mn-ea"/>
              </a:rPr>
              <a:t>this.state</a:t>
            </a:r>
            <a:r>
              <a:rPr lang="ko-KR" altLang="en-US" sz="2000" dirty="0">
                <a:latin typeface="+mn-ea"/>
              </a:rPr>
              <a:t>를 통해 초기값 설정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constructor </a:t>
            </a:r>
            <a:r>
              <a:rPr lang="ko-KR" altLang="en-US" sz="2000" dirty="0">
                <a:latin typeface="+mn-ea"/>
              </a:rPr>
              <a:t>없이도 초기값 설정 </a:t>
            </a:r>
            <a:r>
              <a:rPr lang="ko-KR" altLang="en-US" sz="2000" dirty="0" smtClean="0">
                <a:latin typeface="+mn-ea"/>
              </a:rPr>
              <a:t>가능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</p:spTree>
    <p:extLst>
      <p:ext uri="{BB962C8B-B14F-4D97-AF65-F5344CB8AC3E}">
        <p14:creationId xmlns:p14="http://schemas.microsoft.com/office/powerpoint/2010/main" val="394002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함수형 클래스형 컴포넌트 비교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클래스형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0C362D-1BF0-5175-74C6-B242C932A0B3}"/>
              </a:ext>
            </a:extLst>
          </p:cNvPr>
          <p:cNvGrpSpPr/>
          <p:nvPr/>
        </p:nvGrpSpPr>
        <p:grpSpPr>
          <a:xfrm>
            <a:off x="2516685" y="2206877"/>
            <a:ext cx="7132255" cy="2945764"/>
            <a:chOff x="2516685" y="2977978"/>
            <a:chExt cx="7132255" cy="2945764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813F0C5-A1BC-048C-C785-60B94963A57C}"/>
                </a:ext>
              </a:extLst>
            </p:cNvPr>
            <p:cNvSpPr/>
            <p:nvPr/>
          </p:nvSpPr>
          <p:spPr>
            <a:xfrm>
              <a:off x="2543061" y="3302390"/>
              <a:ext cx="7105879" cy="262135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export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default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App 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extends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Component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constructor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(props){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super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(props);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1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1" i="0" u="none" strike="noStrike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400" b="1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.state</a:t>
              </a:r>
              <a:r>
                <a:rPr lang="en-US" altLang="ko-KR" sz="1400" b="1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={ id:</a:t>
              </a:r>
              <a:r>
                <a:rPr lang="en-US" altLang="ko-KR" sz="1400" b="1" i="0" u="none" strike="noStrike" dirty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ko-KR" sz="1400" b="1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400" b="1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title:</a:t>
              </a:r>
              <a:r>
                <a:rPr lang="en-US" altLang="ko-KR" sz="1400" b="1" i="0" u="none" strike="noStrike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'html</a:t>
              </a:r>
              <a:r>
                <a:rPr lang="en-US" altLang="ko-KR" sz="1400" b="1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</a:t>
              </a:r>
              <a:r>
                <a:rPr lang="en-US" altLang="ko-KR" sz="1400" b="1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render()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  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&lt;div&gt;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&lt;/div&gt;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)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3C1EC89-17E4-444A-DDC8-37ECB32D9E1E}"/>
                </a:ext>
              </a:extLst>
            </p:cNvPr>
            <p:cNvSpPr/>
            <p:nvPr/>
          </p:nvSpPr>
          <p:spPr>
            <a:xfrm>
              <a:off x="2516685" y="2977978"/>
              <a:ext cx="1718431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dirty="0">
                  <a:solidFill>
                    <a:schemeClr val="bg1"/>
                  </a:solidFill>
                </a:rPr>
                <a:t>With </a:t>
              </a:r>
              <a:r>
                <a:rPr lang="en-US" altLang="ko-KR" sz="1400" dirty="0" err="1">
                  <a:solidFill>
                    <a:schemeClr val="bg1"/>
                  </a:solidFill>
                </a:rPr>
                <a:t>Constuctor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8879E66-A048-53E8-EA5E-648E6A2735CA}"/>
              </a:ext>
            </a:extLst>
          </p:cNvPr>
          <p:cNvSpPr/>
          <p:nvPr/>
        </p:nvSpPr>
        <p:spPr>
          <a:xfrm>
            <a:off x="1055687" y="1196975"/>
            <a:ext cx="191329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State 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2163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2095</Words>
  <Application>Microsoft Office PowerPoint</Application>
  <PresentationFormat>와이드스크린</PresentationFormat>
  <Paragraphs>396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Consolas</vt:lpstr>
      <vt:lpstr>Arial</vt:lpstr>
      <vt:lpstr>맑은 고딕</vt:lpstr>
      <vt:lpstr>ONE 모바일고딕 Bold</vt:lpstr>
      <vt:lpstr>G마켓 산스 Bold</vt:lpstr>
      <vt:lpstr>ONE 모바일고딕 Title</vt:lpstr>
      <vt:lpstr>Office 테마</vt:lpstr>
      <vt:lpstr>React와 Firebase로  시작하는 웹 프로그래밍</vt:lpstr>
      <vt:lpstr>PowerPoint 프레젠테이션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  <vt:lpstr>함수형 클래스형 컴포넌트 비교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</cp:revision>
  <cp:lastPrinted>2021-11-30T05:26:28Z</cp:lastPrinted>
  <dcterms:created xsi:type="dcterms:W3CDTF">2021-11-30T00:54:57Z</dcterms:created>
  <dcterms:modified xsi:type="dcterms:W3CDTF">2023-11-09T02:21:31Z</dcterms:modified>
</cp:coreProperties>
</file>